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8" r:id="rId10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0" Type="http://schemas.openxmlformats.org/officeDocument/2006/relationships/slide" Target="slides/slide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[HOOK]…"/>
          <p:cNvSpPr txBox="1"/>
          <p:nvPr/>
        </p:nvSpPr>
        <p:spPr>
          <a:xfrm>
            <a:off x="604450" y="1227668"/>
            <a:ext cx="6106300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[TOPIC]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[TOPIC_SUB]</a:t>
            </a:r>
          </a:p>
        </p:txBody>
      </p:sp>
      <p:sp>
        <p:nvSpPr>
          <p:cNvPr id="222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